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70" r:id="rId5"/>
    <p:sldId id="260" r:id="rId6"/>
    <p:sldId id="271" r:id="rId7"/>
    <p:sldId id="259" r:id="rId8"/>
    <p:sldId id="294" r:id="rId9"/>
    <p:sldId id="272" r:id="rId10"/>
    <p:sldId id="261" r:id="rId11"/>
    <p:sldId id="273" r:id="rId12"/>
    <p:sldId id="262" r:id="rId13"/>
    <p:sldId id="274" r:id="rId14"/>
    <p:sldId id="263" r:id="rId15"/>
    <p:sldId id="275" r:id="rId16"/>
    <p:sldId id="284" r:id="rId17"/>
    <p:sldId id="279" r:id="rId18"/>
    <p:sldId id="285" r:id="rId19"/>
    <p:sldId id="280" r:id="rId20"/>
    <p:sldId id="286" r:id="rId21"/>
    <p:sldId id="281" r:id="rId22"/>
    <p:sldId id="287" r:id="rId23"/>
    <p:sldId id="282" r:id="rId24"/>
    <p:sldId id="288" r:id="rId25"/>
    <p:sldId id="283" r:id="rId26"/>
    <p:sldId id="289" r:id="rId27"/>
    <p:sldId id="290" r:id="rId28"/>
    <p:sldId id="293" r:id="rId29"/>
    <p:sldId id="295" r:id="rId30"/>
    <p:sldId id="291" r:id="rId31"/>
    <p:sldId id="264" r:id="rId32"/>
    <p:sldId id="292" r:id="rId33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FA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253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7A40A-1044-4710-B4C9-AD2FEBF1701A}" type="datetimeFigureOut">
              <a:rPr lang="es-MX" smtClean="0"/>
              <a:t>15/03/2016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96D72-BC63-4233-8454-B63A2F9B9C4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09728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7A40A-1044-4710-B4C9-AD2FEBF1701A}" type="datetimeFigureOut">
              <a:rPr lang="es-MX" smtClean="0"/>
              <a:t>15/03/2016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96D72-BC63-4233-8454-B63A2F9B9C4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55218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7A40A-1044-4710-B4C9-AD2FEBF1701A}" type="datetimeFigureOut">
              <a:rPr lang="es-MX" smtClean="0"/>
              <a:t>15/03/2016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96D72-BC63-4233-8454-B63A2F9B9C4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03534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7A40A-1044-4710-B4C9-AD2FEBF1701A}" type="datetimeFigureOut">
              <a:rPr lang="es-MX" smtClean="0"/>
              <a:t>15/03/2016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96D72-BC63-4233-8454-B63A2F9B9C4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8558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7A40A-1044-4710-B4C9-AD2FEBF1701A}" type="datetimeFigureOut">
              <a:rPr lang="es-MX" smtClean="0"/>
              <a:t>15/03/2016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96D72-BC63-4233-8454-B63A2F9B9C4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72214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7A40A-1044-4710-B4C9-AD2FEBF1701A}" type="datetimeFigureOut">
              <a:rPr lang="es-MX" smtClean="0"/>
              <a:t>15/03/2016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96D72-BC63-4233-8454-B63A2F9B9C4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00703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7A40A-1044-4710-B4C9-AD2FEBF1701A}" type="datetimeFigureOut">
              <a:rPr lang="es-MX" smtClean="0"/>
              <a:t>15/03/2016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96D72-BC63-4233-8454-B63A2F9B9C4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03919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7A40A-1044-4710-B4C9-AD2FEBF1701A}" type="datetimeFigureOut">
              <a:rPr lang="es-MX" smtClean="0"/>
              <a:t>15/03/2016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96D72-BC63-4233-8454-B63A2F9B9C4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73278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7A40A-1044-4710-B4C9-AD2FEBF1701A}" type="datetimeFigureOut">
              <a:rPr lang="es-MX" smtClean="0"/>
              <a:t>15/03/2016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96D72-BC63-4233-8454-B63A2F9B9C4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12531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7A40A-1044-4710-B4C9-AD2FEBF1701A}" type="datetimeFigureOut">
              <a:rPr lang="es-MX" smtClean="0"/>
              <a:t>15/03/2016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96D72-BC63-4233-8454-B63A2F9B9C4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8781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7A40A-1044-4710-B4C9-AD2FEBF1701A}" type="datetimeFigureOut">
              <a:rPr lang="es-MX" smtClean="0"/>
              <a:t>15/03/2016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96D72-BC63-4233-8454-B63A2F9B9C4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12504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F7A40A-1044-4710-B4C9-AD2FEBF1701A}" type="datetimeFigureOut">
              <a:rPr lang="es-MX" smtClean="0"/>
              <a:t>15/03/2016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596D72-BC63-4233-8454-B63A2F9B9C4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33209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694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3 Conector"/>
          <p:cNvSpPr/>
          <p:nvPr/>
        </p:nvSpPr>
        <p:spPr>
          <a:xfrm>
            <a:off x="7627514" y="1764968"/>
            <a:ext cx="980348" cy="980348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5400" dirty="0" smtClean="0"/>
              <a:t>4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86733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6 Flecha derecha"/>
          <p:cNvSpPr/>
          <p:nvPr/>
        </p:nvSpPr>
        <p:spPr>
          <a:xfrm flipV="1">
            <a:off x="7164288" y="1667558"/>
            <a:ext cx="45719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33195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7384"/>
            <a:ext cx="9144000" cy="6858000"/>
          </a:xfrm>
          <a:prstGeom prst="rect">
            <a:avLst/>
          </a:prstGeom>
        </p:spPr>
      </p:pic>
      <p:sp>
        <p:nvSpPr>
          <p:cNvPr id="5" name="4 Conector"/>
          <p:cNvSpPr/>
          <p:nvPr/>
        </p:nvSpPr>
        <p:spPr>
          <a:xfrm>
            <a:off x="7661422" y="548680"/>
            <a:ext cx="980348" cy="980348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dirty="0" smtClean="0"/>
              <a:t>4:30</a:t>
            </a:r>
            <a:endParaRPr lang="es-MX" sz="800" dirty="0"/>
          </a:p>
        </p:txBody>
      </p:sp>
    </p:spTree>
    <p:extLst>
      <p:ext uri="{BB962C8B-B14F-4D97-AF65-F5344CB8AC3E}">
        <p14:creationId xmlns:p14="http://schemas.microsoft.com/office/powerpoint/2010/main" val="4125494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6 Flecha derecha"/>
          <p:cNvSpPr/>
          <p:nvPr/>
        </p:nvSpPr>
        <p:spPr>
          <a:xfrm flipV="1">
            <a:off x="7164288" y="1667558"/>
            <a:ext cx="45719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33195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5143500"/>
          </a:xfrm>
          <a:prstGeom prst="rect">
            <a:avLst/>
          </a:prstGeom>
        </p:spPr>
      </p:pic>
      <p:sp>
        <p:nvSpPr>
          <p:cNvPr id="2" name="1 Rectángulo"/>
          <p:cNvSpPr/>
          <p:nvPr/>
        </p:nvSpPr>
        <p:spPr>
          <a:xfrm>
            <a:off x="116246" y="5116116"/>
            <a:ext cx="559775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Semana de Pro construcción</a:t>
            </a:r>
            <a:endParaRPr lang="es-ES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986448" y="5590981"/>
            <a:ext cx="551465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“Embellece la Casa de Dios”</a:t>
            </a:r>
            <a:endParaRPr lang="es-ES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4932040" y="6200581"/>
            <a:ext cx="418050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14 -21 de Mayo 2016</a:t>
            </a:r>
            <a:endParaRPr lang="es-ES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6 Conector"/>
          <p:cNvSpPr/>
          <p:nvPr/>
        </p:nvSpPr>
        <p:spPr>
          <a:xfrm>
            <a:off x="8128156" y="44624"/>
            <a:ext cx="980348" cy="980348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5400" dirty="0" smtClean="0"/>
              <a:t>5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650056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6 Flecha derecha"/>
          <p:cNvSpPr/>
          <p:nvPr/>
        </p:nvSpPr>
        <p:spPr>
          <a:xfrm flipV="1">
            <a:off x="7164288" y="1667558"/>
            <a:ext cx="45719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33195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75" y="0"/>
            <a:ext cx="896905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Conector"/>
          <p:cNvSpPr/>
          <p:nvPr/>
        </p:nvSpPr>
        <p:spPr>
          <a:xfrm>
            <a:off x="7637982" y="1700808"/>
            <a:ext cx="980348" cy="980348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5400" dirty="0" smtClean="0"/>
              <a:t>6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79807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6 Flecha derecha"/>
          <p:cNvSpPr/>
          <p:nvPr/>
        </p:nvSpPr>
        <p:spPr>
          <a:xfrm flipV="1">
            <a:off x="7164288" y="1667558"/>
            <a:ext cx="45719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54619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38" y="0"/>
            <a:ext cx="89457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Conector"/>
          <p:cNvSpPr/>
          <p:nvPr/>
        </p:nvSpPr>
        <p:spPr>
          <a:xfrm>
            <a:off x="7624100" y="1944596"/>
            <a:ext cx="980348" cy="980348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5400" dirty="0" smtClean="0"/>
              <a:t>7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261689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6 Flecha derecha"/>
          <p:cNvSpPr/>
          <p:nvPr/>
        </p:nvSpPr>
        <p:spPr>
          <a:xfrm flipV="1">
            <a:off x="7164288" y="1667558"/>
            <a:ext cx="45719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54619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-36512" y="0"/>
            <a:ext cx="5976664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38"/>
          <a:stretch/>
        </p:blipFill>
        <p:spPr bwMode="auto">
          <a:xfrm>
            <a:off x="112315" y="-95822"/>
            <a:ext cx="5611813" cy="6953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6800998" y="3119479"/>
            <a:ext cx="1399166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Pag</a:t>
            </a:r>
            <a:r>
              <a:rPr lang="es-ES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inas</a:t>
            </a:r>
            <a:r>
              <a:rPr lang="es-ES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</a:p>
          <a:p>
            <a:pPr algn="ctr"/>
            <a:r>
              <a:rPr lang="es-ES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15 - 17</a:t>
            </a:r>
            <a:endParaRPr lang="es-ES" sz="2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6 Conector"/>
          <p:cNvSpPr/>
          <p:nvPr/>
        </p:nvSpPr>
        <p:spPr>
          <a:xfrm>
            <a:off x="8100392" y="72388"/>
            <a:ext cx="980348" cy="980348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5400" dirty="0" smtClean="0"/>
              <a:t>1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982519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48" y="0"/>
            <a:ext cx="901570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Conector"/>
          <p:cNvSpPr/>
          <p:nvPr/>
        </p:nvSpPr>
        <p:spPr>
          <a:xfrm>
            <a:off x="6228184" y="1196752"/>
            <a:ext cx="980348" cy="980348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5400" dirty="0" smtClean="0"/>
              <a:t>8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719288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6 Flecha derecha"/>
          <p:cNvSpPr/>
          <p:nvPr/>
        </p:nvSpPr>
        <p:spPr>
          <a:xfrm flipV="1">
            <a:off x="7164288" y="1667558"/>
            <a:ext cx="45719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54619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27384"/>
            <a:ext cx="8890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Conector"/>
          <p:cNvSpPr/>
          <p:nvPr/>
        </p:nvSpPr>
        <p:spPr>
          <a:xfrm>
            <a:off x="8128156" y="44624"/>
            <a:ext cx="980348" cy="980348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5400" dirty="0" smtClean="0"/>
              <a:t>9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148767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6 Flecha derecha"/>
          <p:cNvSpPr/>
          <p:nvPr/>
        </p:nvSpPr>
        <p:spPr>
          <a:xfrm flipV="1">
            <a:off x="7164288" y="1667558"/>
            <a:ext cx="45719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54619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074" y="0"/>
            <a:ext cx="886385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Conector"/>
          <p:cNvSpPr/>
          <p:nvPr/>
        </p:nvSpPr>
        <p:spPr>
          <a:xfrm>
            <a:off x="7740352" y="620688"/>
            <a:ext cx="980348" cy="980348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dirty="0" smtClean="0"/>
              <a:t>9:30</a:t>
            </a:r>
            <a:endParaRPr lang="es-MX" sz="800" dirty="0"/>
          </a:p>
        </p:txBody>
      </p:sp>
    </p:spTree>
    <p:extLst>
      <p:ext uri="{BB962C8B-B14F-4D97-AF65-F5344CB8AC3E}">
        <p14:creationId xmlns:p14="http://schemas.microsoft.com/office/powerpoint/2010/main" val="2010014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6 Flecha derecha"/>
          <p:cNvSpPr/>
          <p:nvPr/>
        </p:nvSpPr>
        <p:spPr>
          <a:xfrm flipV="1">
            <a:off x="7164288" y="1667558"/>
            <a:ext cx="45719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54619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324" y="0"/>
            <a:ext cx="867335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Conector"/>
          <p:cNvSpPr/>
          <p:nvPr/>
        </p:nvSpPr>
        <p:spPr>
          <a:xfrm>
            <a:off x="7912132" y="2348880"/>
            <a:ext cx="980348" cy="980348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600" dirty="0" smtClean="0"/>
              <a:t>10</a:t>
            </a:r>
            <a:endParaRPr lang="es-MX" sz="1100" dirty="0"/>
          </a:p>
        </p:txBody>
      </p:sp>
    </p:spTree>
    <p:extLst>
      <p:ext uri="{BB962C8B-B14F-4D97-AF65-F5344CB8AC3E}">
        <p14:creationId xmlns:p14="http://schemas.microsoft.com/office/powerpoint/2010/main" val="2602750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6 Flecha derecha"/>
          <p:cNvSpPr/>
          <p:nvPr/>
        </p:nvSpPr>
        <p:spPr>
          <a:xfrm flipV="1">
            <a:off x="7164288" y="1667558"/>
            <a:ext cx="45719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00183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28" y="31608"/>
            <a:ext cx="8853860" cy="6811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Conector"/>
          <p:cNvSpPr/>
          <p:nvPr/>
        </p:nvSpPr>
        <p:spPr>
          <a:xfrm>
            <a:off x="7637982" y="404664"/>
            <a:ext cx="980348" cy="980348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600" dirty="0" smtClean="0"/>
              <a:t>11</a:t>
            </a:r>
            <a:endParaRPr lang="es-MX" sz="1100" dirty="0"/>
          </a:p>
        </p:txBody>
      </p:sp>
    </p:spTree>
    <p:extLst>
      <p:ext uri="{BB962C8B-B14F-4D97-AF65-F5344CB8AC3E}">
        <p14:creationId xmlns:p14="http://schemas.microsoft.com/office/powerpoint/2010/main" val="241495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84" y="0"/>
            <a:ext cx="8921611" cy="6863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Conector"/>
          <p:cNvSpPr/>
          <p:nvPr/>
        </p:nvSpPr>
        <p:spPr>
          <a:xfrm>
            <a:off x="7740352" y="404664"/>
            <a:ext cx="980348" cy="980348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600" dirty="0" smtClean="0"/>
              <a:t>11</a:t>
            </a:r>
            <a:endParaRPr lang="es-MX" sz="1100" dirty="0"/>
          </a:p>
        </p:txBody>
      </p:sp>
    </p:spTree>
    <p:extLst>
      <p:ext uri="{BB962C8B-B14F-4D97-AF65-F5344CB8AC3E}">
        <p14:creationId xmlns:p14="http://schemas.microsoft.com/office/powerpoint/2010/main" val="12089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-36512" y="0"/>
            <a:ext cx="6220966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045"/>
          <a:stretch/>
        </p:blipFill>
        <p:spPr bwMode="auto">
          <a:xfrm>
            <a:off x="107504" y="188641"/>
            <a:ext cx="6076950" cy="6562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6800996" y="3119479"/>
            <a:ext cx="1399166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Pag</a:t>
            </a:r>
            <a:r>
              <a:rPr lang="es-ES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inas</a:t>
            </a:r>
            <a:r>
              <a:rPr lang="es-ES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</a:p>
          <a:p>
            <a:pPr algn="ctr"/>
            <a:r>
              <a:rPr lang="es-ES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18 - 20</a:t>
            </a:r>
            <a:endParaRPr lang="es-ES" sz="2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8" name="7 Conector"/>
          <p:cNvSpPr/>
          <p:nvPr/>
        </p:nvSpPr>
        <p:spPr>
          <a:xfrm>
            <a:off x="8128156" y="44624"/>
            <a:ext cx="980348" cy="980348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5400" dirty="0" smtClean="0"/>
              <a:t>1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9396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6 Flecha derecha"/>
          <p:cNvSpPr/>
          <p:nvPr/>
        </p:nvSpPr>
        <p:spPr>
          <a:xfrm flipV="1">
            <a:off x="7164288" y="1667558"/>
            <a:ext cx="45719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00183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inisterio Personal\Desktop\Ptr. Manuel López\2016\Gratitud 2016\Adventistas Stiker tira Lata El camino de Gratitu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88" y="3429000"/>
            <a:ext cx="9330916" cy="341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179512" y="188640"/>
            <a:ext cx="8820472" cy="175432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Semana de Gratitud</a:t>
            </a:r>
          </a:p>
          <a:p>
            <a:pPr algn="ctr"/>
            <a:r>
              <a:rPr lang="es-ES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2016</a:t>
            </a:r>
          </a:p>
        </p:txBody>
      </p:sp>
      <p:sp>
        <p:nvSpPr>
          <p:cNvPr id="3" name="2 Rectángulo"/>
          <p:cNvSpPr/>
          <p:nvPr/>
        </p:nvSpPr>
        <p:spPr>
          <a:xfrm>
            <a:off x="971600" y="2204864"/>
            <a:ext cx="70073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2" algn="ctr"/>
            <a:r>
              <a:rPr lang="es-ES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10 -17 de Diciembre</a:t>
            </a:r>
            <a:endParaRPr lang="es-ES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3960703" y="6551766"/>
            <a:ext cx="1043345" cy="261610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100" b="1" cap="none" spc="0" dirty="0" smtClean="0">
                <a:ln w="18000">
                  <a:solidFill>
                    <a:srgbClr val="00B050"/>
                  </a:solidFill>
                  <a:prstDash val="solid"/>
                  <a:miter lim="800000"/>
                </a:ln>
                <a:solidFill>
                  <a:srgbClr val="FEFAE8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Salmo 96:8</a:t>
            </a:r>
            <a:endParaRPr lang="es-ES" sz="1100" b="1" cap="none" spc="0" dirty="0">
              <a:ln w="18000">
                <a:solidFill>
                  <a:srgbClr val="00B050"/>
                </a:solidFill>
                <a:prstDash val="solid"/>
                <a:miter lim="800000"/>
              </a:ln>
              <a:solidFill>
                <a:srgbClr val="FEFAE8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" name="5 Conector"/>
          <p:cNvSpPr/>
          <p:nvPr/>
        </p:nvSpPr>
        <p:spPr>
          <a:xfrm>
            <a:off x="7984140" y="288412"/>
            <a:ext cx="980348" cy="980348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600" dirty="0" smtClean="0"/>
              <a:t>12</a:t>
            </a:r>
            <a:endParaRPr lang="es-MX" sz="1100" dirty="0"/>
          </a:p>
        </p:txBody>
      </p:sp>
    </p:spTree>
    <p:extLst>
      <p:ext uri="{BB962C8B-B14F-4D97-AF65-F5344CB8AC3E}">
        <p14:creationId xmlns:p14="http://schemas.microsoft.com/office/powerpoint/2010/main" val="230895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6 Flecha derecha"/>
          <p:cNvSpPr/>
          <p:nvPr/>
        </p:nvSpPr>
        <p:spPr>
          <a:xfrm flipV="1">
            <a:off x="7164288" y="1667558"/>
            <a:ext cx="45719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00183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6 Flecha derecha"/>
          <p:cNvSpPr/>
          <p:nvPr/>
        </p:nvSpPr>
        <p:spPr>
          <a:xfrm flipV="1">
            <a:off x="7164288" y="1667558"/>
            <a:ext cx="45719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33195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85384"/>
          </a:xfrm>
          <a:prstGeom prst="rect">
            <a:avLst/>
          </a:prstGeom>
        </p:spPr>
      </p:pic>
      <p:sp>
        <p:nvSpPr>
          <p:cNvPr id="4" name="3 Conector"/>
          <p:cNvSpPr/>
          <p:nvPr/>
        </p:nvSpPr>
        <p:spPr>
          <a:xfrm>
            <a:off x="8128156" y="1268760"/>
            <a:ext cx="980348" cy="980348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5400" dirty="0" smtClean="0"/>
              <a:t>2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571635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6 Flecha derecha"/>
          <p:cNvSpPr/>
          <p:nvPr/>
        </p:nvSpPr>
        <p:spPr>
          <a:xfrm flipV="1">
            <a:off x="7164288" y="1667558"/>
            <a:ext cx="45719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33195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1872"/>
            <a:ext cx="9144000" cy="6834256"/>
          </a:xfrm>
          <a:prstGeom prst="rect">
            <a:avLst/>
          </a:prstGeom>
        </p:spPr>
      </p:pic>
      <p:sp>
        <p:nvSpPr>
          <p:cNvPr id="4" name="3 Conector"/>
          <p:cNvSpPr/>
          <p:nvPr/>
        </p:nvSpPr>
        <p:spPr>
          <a:xfrm>
            <a:off x="7812360" y="404664"/>
            <a:ext cx="980348" cy="980348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5400" dirty="0" smtClean="0"/>
              <a:t>3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79448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24" y="14748"/>
            <a:ext cx="8928972" cy="6819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1691680" y="2996952"/>
            <a:ext cx="936104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" name="1 Rectángulo"/>
          <p:cNvSpPr/>
          <p:nvPr/>
        </p:nvSpPr>
        <p:spPr>
          <a:xfrm>
            <a:off x="1088355" y="2988241"/>
            <a:ext cx="2619549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Domingo</a:t>
            </a:r>
            <a:endParaRPr lang="es-ES" sz="3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" name="4 Conector"/>
          <p:cNvSpPr/>
          <p:nvPr/>
        </p:nvSpPr>
        <p:spPr>
          <a:xfrm>
            <a:off x="7740352" y="404664"/>
            <a:ext cx="980348" cy="980348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5400" dirty="0" smtClean="0"/>
              <a:t>3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432963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6 Flecha derecha"/>
          <p:cNvSpPr/>
          <p:nvPr/>
        </p:nvSpPr>
        <p:spPr>
          <a:xfrm flipV="1">
            <a:off x="7164288" y="1667558"/>
            <a:ext cx="45719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33195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472</TotalTime>
  <Words>55</Words>
  <Application>Microsoft Office PowerPoint</Application>
  <PresentationFormat>Presentación en pantalla (4:3)</PresentationFormat>
  <Paragraphs>29</Paragraphs>
  <Slides>32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32</vt:i4>
      </vt:variant>
    </vt:vector>
  </HeadingPairs>
  <TitlesOfParts>
    <vt:vector size="33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IASD - Misión de Campeche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Ministerio Personal</dc:creator>
  <cp:lastModifiedBy>Ministerio Personal</cp:lastModifiedBy>
  <cp:revision>21</cp:revision>
  <dcterms:created xsi:type="dcterms:W3CDTF">2016-01-09T03:11:42Z</dcterms:created>
  <dcterms:modified xsi:type="dcterms:W3CDTF">2016-03-15T15:45:14Z</dcterms:modified>
</cp:coreProperties>
</file>