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60" r:id="rId6"/>
    <p:sldId id="271" r:id="rId7"/>
    <p:sldId id="259" r:id="rId8"/>
    <p:sldId id="294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84" r:id="rId17"/>
    <p:sldId id="279" r:id="rId18"/>
    <p:sldId id="285" r:id="rId19"/>
    <p:sldId id="280" r:id="rId20"/>
    <p:sldId id="286" r:id="rId21"/>
    <p:sldId id="281" r:id="rId22"/>
    <p:sldId id="287" r:id="rId23"/>
    <p:sldId id="282" r:id="rId24"/>
    <p:sldId id="288" r:id="rId25"/>
    <p:sldId id="283" r:id="rId26"/>
    <p:sldId id="289" r:id="rId27"/>
    <p:sldId id="290" r:id="rId28"/>
    <p:sldId id="293" r:id="rId29"/>
    <p:sldId id="295" r:id="rId30"/>
    <p:sldId id="291" r:id="rId31"/>
    <p:sldId id="264" r:id="rId32"/>
    <p:sldId id="292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7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2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53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2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70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91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2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53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78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5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A40A-1044-4710-B4C9-AD2FEBF1701A}" type="datetimeFigureOut">
              <a:rPr lang="es-MX" smtClean="0"/>
              <a:t>15/03/2016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6D72-BC63-4233-8454-B63A2F9B9C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2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onector"/>
          <p:cNvSpPr/>
          <p:nvPr/>
        </p:nvSpPr>
        <p:spPr>
          <a:xfrm>
            <a:off x="7627514" y="1764968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84"/>
            <a:ext cx="9144000" cy="6858000"/>
          </a:xfrm>
          <a:prstGeom prst="rect">
            <a:avLst/>
          </a:prstGeom>
        </p:spPr>
      </p:pic>
      <p:sp>
        <p:nvSpPr>
          <p:cNvPr id="5" name="4 Conector"/>
          <p:cNvSpPr/>
          <p:nvPr/>
        </p:nvSpPr>
        <p:spPr>
          <a:xfrm>
            <a:off x="7661422" y="548680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4:30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41254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435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6246" y="5116116"/>
            <a:ext cx="5597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Semana de Pro construcción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86448" y="5590981"/>
            <a:ext cx="5514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“Embellece la Casa de Dios”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2040" y="6200581"/>
            <a:ext cx="4180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14 -21 de Mayo 2016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Conector"/>
          <p:cNvSpPr/>
          <p:nvPr/>
        </p:nvSpPr>
        <p:spPr>
          <a:xfrm>
            <a:off x="8128156" y="4462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0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" y="0"/>
            <a:ext cx="8969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637982" y="1700808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8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8" y="0"/>
            <a:ext cx="894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624100" y="1944596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16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0"/>
            <a:ext cx="597666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8"/>
          <a:stretch/>
        </p:blipFill>
        <p:spPr bwMode="auto">
          <a:xfrm>
            <a:off x="112315" y="-95822"/>
            <a:ext cx="5611813" cy="69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00998" y="3119479"/>
            <a:ext cx="1399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Pag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inas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15 - 17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Conector"/>
          <p:cNvSpPr/>
          <p:nvPr/>
        </p:nvSpPr>
        <p:spPr>
          <a:xfrm>
            <a:off x="8100392" y="72388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25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" y="0"/>
            <a:ext cx="90157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6228184" y="1196752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92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384"/>
            <a:ext cx="889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8128156" y="4462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87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" y="0"/>
            <a:ext cx="8863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740352" y="620688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9:30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0100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46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" y="0"/>
            <a:ext cx="8673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912132" y="2348880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10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6027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" y="31608"/>
            <a:ext cx="8853860" cy="681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637982" y="40466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11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41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4" y="0"/>
            <a:ext cx="8921611" cy="686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onector"/>
          <p:cNvSpPr/>
          <p:nvPr/>
        </p:nvSpPr>
        <p:spPr>
          <a:xfrm>
            <a:off x="7740352" y="40466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11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36512" y="0"/>
            <a:ext cx="62209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5"/>
          <a:stretch/>
        </p:blipFill>
        <p:spPr bwMode="auto">
          <a:xfrm>
            <a:off x="107504" y="188641"/>
            <a:ext cx="6076950" cy="65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0996" y="3119479"/>
            <a:ext cx="1399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Pag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inas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18 - 20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Conector"/>
          <p:cNvSpPr/>
          <p:nvPr/>
        </p:nvSpPr>
        <p:spPr>
          <a:xfrm>
            <a:off x="8128156" y="4462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sterio Personal\Desktop\Ptr. Manuel López\2016\Gratitud 2016\Adventistas Stiker tira Lata El camino de Gratit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" y="3429000"/>
            <a:ext cx="9330916" cy="34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188640"/>
            <a:ext cx="8820472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Semana de Gratitud</a:t>
            </a:r>
          </a:p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71600" y="2204864"/>
            <a:ext cx="7007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2"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10 -17 de Diciembre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60703" y="6551766"/>
            <a:ext cx="1043345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00" b="1" cap="none" spc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AE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Salmo 96:8</a:t>
            </a:r>
            <a:endParaRPr lang="es-ES" sz="11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AE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onector"/>
          <p:cNvSpPr/>
          <p:nvPr/>
        </p:nvSpPr>
        <p:spPr>
          <a:xfrm>
            <a:off x="7984140" y="288412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12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308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1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384"/>
          </a:xfrm>
          <a:prstGeom prst="rect">
            <a:avLst/>
          </a:prstGeom>
        </p:spPr>
      </p:pic>
      <p:sp>
        <p:nvSpPr>
          <p:cNvPr id="4" name="3 Conector"/>
          <p:cNvSpPr/>
          <p:nvPr/>
        </p:nvSpPr>
        <p:spPr>
          <a:xfrm>
            <a:off x="8128156" y="1268760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16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72"/>
            <a:ext cx="9144000" cy="6834256"/>
          </a:xfrm>
          <a:prstGeom prst="rect">
            <a:avLst/>
          </a:prstGeom>
        </p:spPr>
      </p:pic>
      <p:sp>
        <p:nvSpPr>
          <p:cNvPr id="4" name="3 Conector"/>
          <p:cNvSpPr/>
          <p:nvPr/>
        </p:nvSpPr>
        <p:spPr>
          <a:xfrm>
            <a:off x="7812360" y="40466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4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4" y="14748"/>
            <a:ext cx="8928972" cy="681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91680" y="2996952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088355" y="2988241"/>
            <a:ext cx="2619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Domingo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Conector"/>
          <p:cNvSpPr/>
          <p:nvPr/>
        </p:nvSpPr>
        <p:spPr>
          <a:xfrm>
            <a:off x="7740352" y="404664"/>
            <a:ext cx="980348" cy="98034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29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 flipV="1">
            <a:off x="7164288" y="166755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55</Words>
  <Application>Microsoft Office PowerPoint</Application>
  <PresentationFormat>Presentación en pantalla (4:3)</PresentationFormat>
  <Paragraphs>29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IASD - Misión de Campeche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Personal</dc:creator>
  <cp:lastModifiedBy>Ministerio Personal</cp:lastModifiedBy>
  <cp:revision>21</cp:revision>
  <dcterms:created xsi:type="dcterms:W3CDTF">2016-01-09T03:11:42Z</dcterms:created>
  <dcterms:modified xsi:type="dcterms:W3CDTF">2016-03-15T15:45:14Z</dcterms:modified>
</cp:coreProperties>
</file>